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FAD8"/>
    <a:srgbClr val="6AF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1FD62-438B-4321-7450-3A08C4E7D931}" v="2" dt="2021-12-01T15:45:32.352"/>
    <p1510:client id="{0C81957C-4247-7360-EC73-C2F1F80CD4A5}" v="2" dt="2021-11-30T17:32:41.966"/>
    <p1510:client id="{1A852AC8-7FFB-360D-E086-79442ABB602D}" v="1" dt="2021-12-02T15:38:36.059"/>
    <p1510:client id="{2C2A985C-93E9-0176-8274-30522E07C4BB}" v="1" dt="2021-11-30T15:35:51.473"/>
    <p1510:client id="{562CC5F1-88D9-7BE7-B71B-ADC17DB0F942}" v="6" dt="2021-12-02T15:39:40.274"/>
    <p1510:client id="{847F8000-9AFA-C2C9-F3E8-08B14A302334}" v="2" dt="2021-11-30T15:32:28.839"/>
    <p1510:client id="{8B9B7E2B-803B-AACF-8137-3C37065C04A8}" v="3" dt="2021-11-30T17:07:20.575"/>
    <p1510:client id="{B91716D4-44EB-9CE0-7E5D-A5D52D22C723}" v="6" dt="2021-12-02T08:13:16.562"/>
    <p1510:client id="{D05D442A-6B65-3F95-3A79-437B4F7388B4}" v="1" dt="2021-12-02T15:43:17.475"/>
    <p1510:client id="{D77C2E8A-672B-768E-D025-6D7E2C28B6F3}" v="1" dt="2021-12-01T16:35:52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benutzer" userId="S::urn:spo:anon#fe2c7f92d12ff7a7f7b00432db4e3f01d5f20e088e5db604b45e636de635b0b3::" providerId="AD" clId="Web-{D05D442A-6B65-3F95-3A79-437B4F7388B4}"/>
    <pc:docChg chg="modSld">
      <pc:chgData name="Gastbenutzer" userId="S::urn:spo:anon#fe2c7f92d12ff7a7f7b00432db4e3f01d5f20e088e5db604b45e636de635b0b3::" providerId="AD" clId="Web-{D05D442A-6B65-3F95-3A79-437B4F7388B4}" dt="2021-12-02T15:43:17.475" v="0" actId="1076"/>
      <pc:docMkLst>
        <pc:docMk/>
      </pc:docMkLst>
      <pc:sldChg chg="modSp">
        <pc:chgData name="Gastbenutzer" userId="S::urn:spo:anon#fe2c7f92d12ff7a7f7b00432db4e3f01d5f20e088e5db604b45e636de635b0b3::" providerId="AD" clId="Web-{D05D442A-6B65-3F95-3A79-437B4F7388B4}" dt="2021-12-02T15:43:17.475" v="0" actId="1076"/>
        <pc:sldMkLst>
          <pc:docMk/>
          <pc:sldMk cId="2085779456" sldId="257"/>
        </pc:sldMkLst>
        <pc:picChg chg="mod">
          <ac:chgData name="Gastbenutzer" userId="S::urn:spo:anon#fe2c7f92d12ff7a7f7b00432db4e3f01d5f20e088e5db604b45e636de635b0b3::" providerId="AD" clId="Web-{D05D442A-6B65-3F95-3A79-437B4F7388B4}" dt="2021-12-02T15:43:17.475" v="0" actId="1076"/>
          <ac:picMkLst>
            <pc:docMk/>
            <pc:sldMk cId="2085779456" sldId="257"/>
            <ac:picMk id="15" creationId="{D9BDDFE2-012B-40D9-89D8-95C197A459D1}"/>
          </ac:picMkLst>
        </pc:picChg>
      </pc:sldChg>
    </pc:docChg>
  </pc:docChgLst>
  <pc:docChgLst>
    <pc:chgData clId="Web-{D77C2E8A-672B-768E-D025-6D7E2C28B6F3}"/>
    <pc:docChg chg="modSld">
      <pc:chgData name="" userId="" providerId="" clId="Web-{D77C2E8A-672B-768E-D025-6D7E2C28B6F3}" dt="2021-12-01T16:35:52.318" v="0" actId="1076"/>
      <pc:docMkLst>
        <pc:docMk/>
      </pc:docMkLst>
      <pc:sldChg chg="modSp">
        <pc:chgData name="" userId="" providerId="" clId="Web-{D77C2E8A-672B-768E-D025-6D7E2C28B6F3}" dt="2021-12-01T16:35:52.318" v="0" actId="1076"/>
        <pc:sldMkLst>
          <pc:docMk/>
          <pc:sldMk cId="2085779456" sldId="257"/>
        </pc:sldMkLst>
        <pc:picChg chg="mod">
          <ac:chgData name="" userId="" providerId="" clId="Web-{D77C2E8A-672B-768E-D025-6D7E2C28B6F3}" dt="2021-12-01T16:35:52.318" v="0" actId="1076"/>
          <ac:picMkLst>
            <pc:docMk/>
            <pc:sldMk cId="2085779456" sldId="257"/>
            <ac:picMk id="2050" creationId="{3F40B244-8419-4E59-ADC1-9F52E7C83DB8}"/>
          </ac:picMkLst>
        </pc:picChg>
      </pc:sldChg>
    </pc:docChg>
  </pc:docChgLst>
  <pc:docChgLst>
    <pc:chgData name="Gastbenutzer" userId="S::urn:spo:anon#fe2c7f92d12ff7a7f7b00432db4e3f01d5f20e088e5db604b45e636de635b0b3::" providerId="AD" clId="Web-{8B9B7E2B-803B-AACF-8137-3C37065C04A8}"/>
    <pc:docChg chg="modSld">
      <pc:chgData name="Gastbenutzer" userId="S::urn:spo:anon#fe2c7f92d12ff7a7f7b00432db4e3f01d5f20e088e5db604b45e636de635b0b3::" providerId="AD" clId="Web-{8B9B7E2B-803B-AACF-8137-3C37065C04A8}" dt="2021-11-30T17:07:20.575" v="2" actId="1076"/>
      <pc:docMkLst>
        <pc:docMk/>
      </pc:docMkLst>
      <pc:sldChg chg="modSp">
        <pc:chgData name="Gastbenutzer" userId="S::urn:spo:anon#fe2c7f92d12ff7a7f7b00432db4e3f01d5f20e088e5db604b45e636de635b0b3::" providerId="AD" clId="Web-{8B9B7E2B-803B-AACF-8137-3C37065C04A8}" dt="2021-11-30T17:07:20.575" v="2" actId="1076"/>
        <pc:sldMkLst>
          <pc:docMk/>
          <pc:sldMk cId="2085779456" sldId="257"/>
        </pc:sldMkLst>
        <pc:spChg chg="mod">
          <ac:chgData name="Gastbenutzer" userId="S::urn:spo:anon#fe2c7f92d12ff7a7f7b00432db4e3f01d5f20e088e5db604b45e636de635b0b3::" providerId="AD" clId="Web-{8B9B7E2B-803B-AACF-8137-3C37065C04A8}" dt="2021-11-30T17:07:20.575" v="2" actId="1076"/>
          <ac:spMkLst>
            <pc:docMk/>
            <pc:sldMk cId="2085779456" sldId="257"/>
            <ac:spMk id="37" creationId="{151C646E-9356-4701-901A-9A9FDF5B6419}"/>
          </ac:spMkLst>
        </pc:spChg>
        <pc:picChg chg="mod">
          <ac:chgData name="Gastbenutzer" userId="S::urn:spo:anon#fe2c7f92d12ff7a7f7b00432db4e3f01d5f20e088e5db604b45e636de635b0b3::" providerId="AD" clId="Web-{8B9B7E2B-803B-AACF-8137-3C37065C04A8}" dt="2021-11-30T17:07:19.997" v="1" actId="1076"/>
          <ac:picMkLst>
            <pc:docMk/>
            <pc:sldMk cId="2085779456" sldId="257"/>
            <ac:picMk id="2050" creationId="{3F40B244-8419-4E59-ADC1-9F52E7C83DB8}"/>
          </ac:picMkLst>
        </pc:picChg>
      </pc:sldChg>
    </pc:docChg>
  </pc:docChgLst>
  <pc:docChgLst>
    <pc:chgData name="Gastbenutzer" userId="S::urn:spo:anon#dceb9f752e090fa4d2e775cc01306123e00eda407dc613011e09773bbe67fbf2::" providerId="AD" clId="Web-{2C2A985C-93E9-0176-8274-30522E07C4BB}"/>
    <pc:docChg chg="modSld">
      <pc:chgData name="Gastbenutzer" userId="S::urn:spo:anon#dceb9f752e090fa4d2e775cc01306123e00eda407dc613011e09773bbe67fbf2::" providerId="AD" clId="Web-{2C2A985C-93E9-0176-8274-30522E07C4BB}" dt="2021-11-30T15:35:51.473" v="0" actId="1076"/>
      <pc:docMkLst>
        <pc:docMk/>
      </pc:docMkLst>
      <pc:sldChg chg="modSp">
        <pc:chgData name="Gastbenutzer" userId="S::urn:spo:anon#dceb9f752e090fa4d2e775cc01306123e00eda407dc613011e09773bbe67fbf2::" providerId="AD" clId="Web-{2C2A985C-93E9-0176-8274-30522E07C4BB}" dt="2021-11-30T15:35:51.473" v="0" actId="1076"/>
        <pc:sldMkLst>
          <pc:docMk/>
          <pc:sldMk cId="2085779456" sldId="257"/>
        </pc:sldMkLst>
        <pc:picChg chg="mod">
          <ac:chgData name="Gastbenutzer" userId="S::urn:spo:anon#dceb9f752e090fa4d2e775cc01306123e00eda407dc613011e09773bbe67fbf2::" providerId="AD" clId="Web-{2C2A985C-93E9-0176-8274-30522E07C4BB}" dt="2021-11-30T15:35:51.473" v="0" actId="1076"/>
          <ac:picMkLst>
            <pc:docMk/>
            <pc:sldMk cId="2085779456" sldId="257"/>
            <ac:picMk id="2050" creationId="{3F40B244-8419-4E59-ADC1-9F52E7C83DB8}"/>
          </ac:picMkLst>
        </pc:picChg>
      </pc:sldChg>
    </pc:docChg>
  </pc:docChgLst>
  <pc:docChgLst>
    <pc:chgData name="Gastbenutzer" userId="S::urn:spo:anon#fe2c7f92d12ff7a7f7b00432db4e3f01d5f20e088e5db604b45e636de635b0b3::" providerId="AD" clId="Web-{B91716D4-44EB-9CE0-7E5D-A5D52D22C723}"/>
    <pc:docChg chg="modSld">
      <pc:chgData name="Gastbenutzer" userId="S::urn:spo:anon#fe2c7f92d12ff7a7f7b00432db4e3f01d5f20e088e5db604b45e636de635b0b3::" providerId="AD" clId="Web-{B91716D4-44EB-9CE0-7E5D-A5D52D22C723}" dt="2021-12-02T08:13:16.453" v="4" actId="1076"/>
      <pc:docMkLst>
        <pc:docMk/>
      </pc:docMkLst>
      <pc:sldChg chg="modSp">
        <pc:chgData name="Gastbenutzer" userId="S::urn:spo:anon#fe2c7f92d12ff7a7f7b00432db4e3f01d5f20e088e5db604b45e636de635b0b3::" providerId="AD" clId="Web-{B91716D4-44EB-9CE0-7E5D-A5D52D22C723}" dt="2021-12-02T08:13:16.453" v="4" actId="1076"/>
        <pc:sldMkLst>
          <pc:docMk/>
          <pc:sldMk cId="2085779456" sldId="257"/>
        </pc:sldMkLst>
        <pc:spChg chg="mod">
          <ac:chgData name="Gastbenutzer" userId="S::urn:spo:anon#fe2c7f92d12ff7a7f7b00432db4e3f01d5f20e088e5db604b45e636de635b0b3::" providerId="AD" clId="Web-{B91716D4-44EB-9CE0-7E5D-A5D52D22C723}" dt="2021-12-02T08:13:15.937" v="3" actId="20577"/>
          <ac:spMkLst>
            <pc:docMk/>
            <pc:sldMk cId="2085779456" sldId="257"/>
            <ac:spMk id="35" creationId="{145CA09D-1F40-4145-A753-0F64E0EE4BF3}"/>
          </ac:spMkLst>
        </pc:spChg>
        <pc:picChg chg="mod">
          <ac:chgData name="Gastbenutzer" userId="S::urn:spo:anon#fe2c7f92d12ff7a7f7b00432db4e3f01d5f20e088e5db604b45e636de635b0b3::" providerId="AD" clId="Web-{B91716D4-44EB-9CE0-7E5D-A5D52D22C723}" dt="2021-12-02T08:13:16.453" v="4" actId="1076"/>
          <ac:picMkLst>
            <pc:docMk/>
            <pc:sldMk cId="2085779456" sldId="257"/>
            <ac:picMk id="5" creationId="{8C11E071-C3ED-4BCE-B98D-8CFACFB1609C}"/>
          </ac:picMkLst>
        </pc:picChg>
        <pc:picChg chg="mod">
          <ac:chgData name="Gastbenutzer" userId="S::urn:spo:anon#fe2c7f92d12ff7a7f7b00432db4e3f01d5f20e088e5db604b45e636de635b0b3::" providerId="AD" clId="Web-{B91716D4-44EB-9CE0-7E5D-A5D52D22C723}" dt="2021-12-02T08:13:02.983" v="0" actId="1076"/>
          <ac:picMkLst>
            <pc:docMk/>
            <pc:sldMk cId="2085779456" sldId="257"/>
            <ac:picMk id="15" creationId="{D9BDDFE2-012B-40D9-89D8-95C197A459D1}"/>
          </ac:picMkLst>
        </pc:picChg>
        <pc:picChg chg="mod">
          <ac:chgData name="Gastbenutzer" userId="S::urn:spo:anon#fe2c7f92d12ff7a7f7b00432db4e3f01d5f20e088e5db604b45e636de635b0b3::" providerId="AD" clId="Web-{B91716D4-44EB-9CE0-7E5D-A5D52D22C723}" dt="2021-12-02T08:13:07.030" v="1" actId="1076"/>
          <ac:picMkLst>
            <pc:docMk/>
            <pc:sldMk cId="2085779456" sldId="257"/>
            <ac:picMk id="19" creationId="{B607CD7A-A58F-4A30-8DBA-8416E4CC8BB5}"/>
          </ac:picMkLst>
        </pc:picChg>
      </pc:sldChg>
    </pc:docChg>
  </pc:docChgLst>
  <pc:docChgLst>
    <pc:chgData name="Gastbenutzer" userId="S::urn:spo:anon#fe2c7f92d12ff7a7f7b00432db4e3f01d5f20e088e5db604b45e636de635b0b3::" providerId="AD" clId="Web-{1A852AC8-7FFB-360D-E086-79442ABB602D}"/>
    <pc:docChg chg="modSld">
      <pc:chgData name="Gastbenutzer" userId="S::urn:spo:anon#fe2c7f92d12ff7a7f7b00432db4e3f01d5f20e088e5db604b45e636de635b0b3::" providerId="AD" clId="Web-{1A852AC8-7FFB-360D-E086-79442ABB602D}" dt="2021-12-02T15:38:36.059" v="0"/>
      <pc:docMkLst>
        <pc:docMk/>
      </pc:docMkLst>
      <pc:sldChg chg="delSp">
        <pc:chgData name="Gastbenutzer" userId="S::urn:spo:anon#fe2c7f92d12ff7a7f7b00432db4e3f01d5f20e088e5db604b45e636de635b0b3::" providerId="AD" clId="Web-{1A852AC8-7FFB-360D-E086-79442ABB602D}" dt="2021-12-02T15:38:36.059" v="0"/>
        <pc:sldMkLst>
          <pc:docMk/>
          <pc:sldMk cId="2085779456" sldId="257"/>
        </pc:sldMkLst>
        <pc:picChg chg="del">
          <ac:chgData name="Gastbenutzer" userId="S::urn:spo:anon#fe2c7f92d12ff7a7f7b00432db4e3f01d5f20e088e5db604b45e636de635b0b3::" providerId="AD" clId="Web-{1A852AC8-7FFB-360D-E086-79442ABB602D}" dt="2021-12-02T15:38:36.059" v="0"/>
          <ac:picMkLst>
            <pc:docMk/>
            <pc:sldMk cId="2085779456" sldId="257"/>
            <ac:picMk id="2050" creationId="{3F40B244-8419-4E59-ADC1-9F52E7C83DB8}"/>
          </ac:picMkLst>
        </pc:picChg>
      </pc:sldChg>
    </pc:docChg>
  </pc:docChgLst>
  <pc:docChgLst>
    <pc:chgData name="Gastbenutzer" userId="S::urn:spo:anon#dceb9f752e090fa4d2e775cc01306123e00eda407dc613011e09773bbe67fbf2::" providerId="AD" clId="Web-{0C81957C-4247-7360-EC73-C2F1F80CD4A5}"/>
    <pc:docChg chg="modSld">
      <pc:chgData name="Gastbenutzer" userId="S::urn:spo:anon#dceb9f752e090fa4d2e775cc01306123e00eda407dc613011e09773bbe67fbf2::" providerId="AD" clId="Web-{0C81957C-4247-7360-EC73-C2F1F80CD4A5}" dt="2021-11-30T17:32:41.966" v="1" actId="1076"/>
      <pc:docMkLst>
        <pc:docMk/>
      </pc:docMkLst>
      <pc:sldChg chg="modSp">
        <pc:chgData name="Gastbenutzer" userId="S::urn:spo:anon#dceb9f752e090fa4d2e775cc01306123e00eda407dc613011e09773bbe67fbf2::" providerId="AD" clId="Web-{0C81957C-4247-7360-EC73-C2F1F80CD4A5}" dt="2021-11-30T17:32:41.966" v="1" actId="1076"/>
        <pc:sldMkLst>
          <pc:docMk/>
          <pc:sldMk cId="385093865" sldId="259"/>
        </pc:sldMkLst>
        <pc:spChg chg="mod">
          <ac:chgData name="Gastbenutzer" userId="S::urn:spo:anon#dceb9f752e090fa4d2e775cc01306123e00eda407dc613011e09773bbe67fbf2::" providerId="AD" clId="Web-{0C81957C-4247-7360-EC73-C2F1F80CD4A5}" dt="2021-11-30T17:32:41.966" v="1" actId="1076"/>
          <ac:spMkLst>
            <pc:docMk/>
            <pc:sldMk cId="385093865" sldId="259"/>
            <ac:spMk id="25" creationId="{11E10330-145E-4CBA-A708-C342888F5C05}"/>
          </ac:spMkLst>
        </pc:spChg>
      </pc:sldChg>
    </pc:docChg>
  </pc:docChgLst>
  <pc:docChgLst>
    <pc:chgData name="Gastbenutzer" userId="S::urn:spo:anon#fe2c7f92d12ff7a7f7b00432db4e3f01d5f20e088e5db604b45e636de635b0b3::" providerId="AD" clId="Web-{847F8000-9AFA-C2C9-F3E8-08B14A302334}"/>
    <pc:docChg chg="modSld">
      <pc:chgData name="Gastbenutzer" userId="S::urn:spo:anon#fe2c7f92d12ff7a7f7b00432db4e3f01d5f20e088e5db604b45e636de635b0b3::" providerId="AD" clId="Web-{847F8000-9AFA-C2C9-F3E8-08B14A302334}" dt="2021-11-30T15:32:28.839" v="1" actId="1076"/>
      <pc:docMkLst>
        <pc:docMk/>
      </pc:docMkLst>
      <pc:sldChg chg="modSp">
        <pc:chgData name="Gastbenutzer" userId="S::urn:spo:anon#fe2c7f92d12ff7a7f7b00432db4e3f01d5f20e088e5db604b45e636de635b0b3::" providerId="AD" clId="Web-{847F8000-9AFA-C2C9-F3E8-08B14A302334}" dt="2021-11-30T15:32:28.839" v="1" actId="1076"/>
        <pc:sldMkLst>
          <pc:docMk/>
          <pc:sldMk cId="2085779456" sldId="257"/>
        </pc:sldMkLst>
        <pc:picChg chg="mod">
          <ac:chgData name="Gastbenutzer" userId="S::urn:spo:anon#fe2c7f92d12ff7a7f7b00432db4e3f01d5f20e088e5db604b45e636de635b0b3::" providerId="AD" clId="Web-{847F8000-9AFA-C2C9-F3E8-08B14A302334}" dt="2021-11-30T15:32:28.839" v="1" actId="1076"/>
          <ac:picMkLst>
            <pc:docMk/>
            <pc:sldMk cId="2085779456" sldId="257"/>
            <ac:picMk id="17" creationId="{FF9398BB-9020-410D-8099-D507128516AC}"/>
          </ac:picMkLst>
        </pc:picChg>
      </pc:sldChg>
    </pc:docChg>
  </pc:docChgLst>
  <pc:docChgLst>
    <pc:chgData name="Gastbenutzer" userId="S::urn:spo:anon#fe2c7f92d12ff7a7f7b00432db4e3f01d5f20e088e5db604b45e636de635b0b3::" providerId="AD" clId="Web-{562CC5F1-88D9-7BE7-B71B-ADC17DB0F942}"/>
    <pc:docChg chg="modSld">
      <pc:chgData name="Gastbenutzer" userId="S::urn:spo:anon#fe2c7f92d12ff7a7f7b00432db4e3f01d5f20e088e5db604b45e636de635b0b3::" providerId="AD" clId="Web-{562CC5F1-88D9-7BE7-B71B-ADC17DB0F942}" dt="2021-12-02T15:39:40.274" v="5" actId="14100"/>
      <pc:docMkLst>
        <pc:docMk/>
      </pc:docMkLst>
      <pc:sldChg chg="addSp delSp">
        <pc:chgData name="Gastbenutzer" userId="S::urn:spo:anon#fe2c7f92d12ff7a7f7b00432db4e3f01d5f20e088e5db604b45e636de635b0b3::" providerId="AD" clId="Web-{562CC5F1-88D9-7BE7-B71B-ADC17DB0F942}" dt="2021-12-02T15:39:22.633" v="2"/>
        <pc:sldMkLst>
          <pc:docMk/>
          <pc:sldMk cId="2085779456" sldId="257"/>
        </pc:sldMkLst>
        <pc:picChg chg="add del">
          <ac:chgData name="Gastbenutzer" userId="S::urn:spo:anon#fe2c7f92d12ff7a7f7b00432db4e3f01d5f20e088e5db604b45e636de635b0b3::" providerId="AD" clId="Web-{562CC5F1-88D9-7BE7-B71B-ADC17DB0F942}" dt="2021-12-02T15:39:22.633" v="2"/>
          <ac:picMkLst>
            <pc:docMk/>
            <pc:sldMk cId="2085779456" sldId="257"/>
            <ac:picMk id="2" creationId="{544F5237-422F-45A5-A99F-6AA3E7C86223}"/>
          </ac:picMkLst>
        </pc:picChg>
      </pc:sldChg>
      <pc:sldChg chg="modSp">
        <pc:chgData name="Gastbenutzer" userId="S::urn:spo:anon#fe2c7f92d12ff7a7f7b00432db4e3f01d5f20e088e5db604b45e636de635b0b3::" providerId="AD" clId="Web-{562CC5F1-88D9-7BE7-B71B-ADC17DB0F942}" dt="2021-12-02T15:39:40.274" v="5" actId="14100"/>
        <pc:sldMkLst>
          <pc:docMk/>
          <pc:sldMk cId="4135874166" sldId="258"/>
        </pc:sldMkLst>
        <pc:picChg chg="mod">
          <ac:chgData name="Gastbenutzer" userId="S::urn:spo:anon#fe2c7f92d12ff7a7f7b00432db4e3f01d5f20e088e5db604b45e636de635b0b3::" providerId="AD" clId="Web-{562CC5F1-88D9-7BE7-B71B-ADC17DB0F942}" dt="2021-12-02T15:39:40.274" v="5" actId="14100"/>
          <ac:picMkLst>
            <pc:docMk/>
            <pc:sldMk cId="4135874166" sldId="258"/>
            <ac:picMk id="2050" creationId="{3F40B244-8419-4E59-ADC1-9F52E7C83DB8}"/>
          </ac:picMkLst>
        </pc:picChg>
      </pc:sldChg>
    </pc:docChg>
  </pc:docChgLst>
  <pc:docChgLst>
    <pc:chgData name="Gastbenutzer" userId="S::urn:spo:anon#fe2c7f92d12ff7a7f7b00432db4e3f01d5f20e088e5db604b45e636de635b0b3::" providerId="AD" clId="Web-{09D1FD62-438B-4321-7450-3A08C4E7D931}"/>
    <pc:docChg chg="modSld">
      <pc:chgData name="Gastbenutzer" userId="S::urn:spo:anon#fe2c7f92d12ff7a7f7b00432db4e3f01d5f20e088e5db604b45e636de635b0b3::" providerId="AD" clId="Web-{09D1FD62-438B-4321-7450-3A08C4E7D931}" dt="2021-12-01T15:45:32.352" v="1" actId="1076"/>
      <pc:docMkLst>
        <pc:docMk/>
      </pc:docMkLst>
      <pc:sldChg chg="modSp">
        <pc:chgData name="Gastbenutzer" userId="S::urn:spo:anon#fe2c7f92d12ff7a7f7b00432db4e3f01d5f20e088e5db604b45e636de635b0b3::" providerId="AD" clId="Web-{09D1FD62-438B-4321-7450-3A08C4E7D931}" dt="2021-12-01T15:45:32.352" v="1" actId="1076"/>
        <pc:sldMkLst>
          <pc:docMk/>
          <pc:sldMk cId="2085779456" sldId="257"/>
        </pc:sldMkLst>
        <pc:picChg chg="mod">
          <ac:chgData name="Gastbenutzer" userId="S::urn:spo:anon#fe2c7f92d12ff7a7f7b00432db4e3f01d5f20e088e5db604b45e636de635b0b3::" providerId="AD" clId="Web-{09D1FD62-438B-4321-7450-3A08C4E7D931}" dt="2021-12-01T15:45:32.352" v="1" actId="1076"/>
          <ac:picMkLst>
            <pc:docMk/>
            <pc:sldMk cId="2085779456" sldId="257"/>
            <ac:picMk id="5" creationId="{8C11E071-C3ED-4BCE-B98D-8CFACFB160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0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88"/>
            <a:ext cx="12251288" cy="68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716437" y="1749308"/>
            <a:ext cx="20999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Info</a:t>
            </a:r>
            <a:endParaRPr lang="de-DE" sz="2800" b="1" dirty="0">
              <a:solidFill>
                <a:schemeClr val="bg1"/>
              </a:solidFill>
            </a:endParaRP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IF 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788802" y="214491"/>
            <a:ext cx="31756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 H 2.17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103696" y="5448017"/>
            <a:ext cx="2618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>
                <a:solidFill>
                  <a:schemeClr val="bg1"/>
                </a:solidFill>
              </a:rPr>
              <a:t>Turnhalle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9370244" y="2152621"/>
            <a:ext cx="2525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 1.05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1C35EDC-9597-4624-A3F5-4D29581FBC05}"/>
              </a:ext>
            </a:extLst>
          </p:cNvPr>
          <p:cNvSpPr txBox="1"/>
          <p:nvPr/>
        </p:nvSpPr>
        <p:spPr>
          <a:xfrm>
            <a:off x="3313017" y="5487811"/>
            <a:ext cx="398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Bio Raum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0" grpId="0"/>
      <p:bldP spid="41" grpId="0"/>
      <p:bldP spid="4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546755" y="1749308"/>
            <a:ext cx="22696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Info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IF 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160501" y="177540"/>
            <a:ext cx="3806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 (H 2.17)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207390" y="5448017"/>
            <a:ext cx="251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Turnhalle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9250410" y="2152621"/>
            <a:ext cx="264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 (N 1.05)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1E10330-145E-4CBA-A708-C342888F5C05}"/>
              </a:ext>
            </a:extLst>
          </p:cNvPr>
          <p:cNvSpPr txBox="1"/>
          <p:nvPr/>
        </p:nvSpPr>
        <p:spPr>
          <a:xfrm>
            <a:off x="3470267" y="5357649"/>
            <a:ext cx="3988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 err="1">
                <a:solidFill>
                  <a:schemeClr val="bg1"/>
                </a:solidFill>
              </a:rPr>
              <a:t>Bioraum</a:t>
            </a:r>
            <a:r>
              <a:rPr lang="de-DE" sz="2800" b="1" dirty="0">
                <a:solidFill>
                  <a:schemeClr val="bg1"/>
                </a:solidFill>
              </a:rPr>
              <a:t> (H 3.12)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0" grpId="0"/>
      <p:bldP spid="4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386499" y="1749308"/>
            <a:ext cx="24299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Info </a:t>
            </a:r>
            <a:endParaRPr lang="de-DE" sz="28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IF </a:t>
            </a:r>
            <a:r>
              <a:rPr lang="de-DE" sz="2800" b="1" dirty="0">
                <a:solidFill>
                  <a:schemeClr val="bg1"/>
                </a:solidFill>
              </a:rPr>
              <a:t>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788802" y="214491"/>
            <a:ext cx="2775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H 2.17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160256" y="5448017"/>
            <a:ext cx="2561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>
                <a:solidFill>
                  <a:schemeClr val="bg1"/>
                </a:solidFill>
              </a:rPr>
              <a:t>Turnhalle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9250410" y="2152621"/>
            <a:ext cx="264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 1.05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9DEE05A-1656-4413-AC89-2F2BEE908376}"/>
              </a:ext>
            </a:extLst>
          </p:cNvPr>
          <p:cNvSpPr txBox="1"/>
          <p:nvPr/>
        </p:nvSpPr>
        <p:spPr>
          <a:xfrm>
            <a:off x="3615047" y="5479569"/>
            <a:ext cx="423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Bio Raum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0" grpId="0"/>
      <p:bldP spid="4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688157" y="1749308"/>
            <a:ext cx="21282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Info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IF 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788802" y="214491"/>
            <a:ext cx="2355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H 2.17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0" y="5448017"/>
            <a:ext cx="2721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>
                <a:solidFill>
                  <a:schemeClr val="bg1"/>
                </a:solidFill>
              </a:rPr>
              <a:t>Turnhalle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8901046" y="2152621"/>
            <a:ext cx="299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 1.05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985F2D-2B93-4037-A4FF-0FE2353E135B}"/>
              </a:ext>
            </a:extLst>
          </p:cNvPr>
          <p:cNvSpPr txBox="1"/>
          <p:nvPr/>
        </p:nvSpPr>
        <p:spPr>
          <a:xfrm>
            <a:off x="3615047" y="5479569"/>
            <a:ext cx="3709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Bio Raum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1" grpId="0"/>
      <p:bldP spid="4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377073" y="1749308"/>
            <a:ext cx="24393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Info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IF 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788802" y="214491"/>
            <a:ext cx="2355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H 2.17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0" y="5448017"/>
            <a:ext cx="2721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>
                <a:solidFill>
                  <a:schemeClr val="bg1"/>
                </a:solidFill>
              </a:rPr>
              <a:t>Turnhalle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9078012" y="2152621"/>
            <a:ext cx="281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 1.05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CFCE3161-34AD-4EF4-A63A-769E72841043}"/>
              </a:ext>
            </a:extLst>
          </p:cNvPr>
          <p:cNvSpPr txBox="1"/>
          <p:nvPr/>
        </p:nvSpPr>
        <p:spPr>
          <a:xfrm>
            <a:off x="3615047" y="5479569"/>
            <a:ext cx="378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Bio Raum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245097" y="1749308"/>
            <a:ext cx="25713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Info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IF 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788802" y="214491"/>
            <a:ext cx="2355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H 2.17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65988" y="5448017"/>
            <a:ext cx="2655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>
                <a:solidFill>
                  <a:schemeClr val="bg1"/>
                </a:solidFill>
              </a:rPr>
              <a:t>Turnhalle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8537662" y="2152621"/>
            <a:ext cx="3357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 1.05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2847AAE-4D2A-4706-929A-27E83F9F0532}"/>
              </a:ext>
            </a:extLst>
          </p:cNvPr>
          <p:cNvSpPr txBox="1"/>
          <p:nvPr/>
        </p:nvSpPr>
        <p:spPr>
          <a:xfrm>
            <a:off x="3615047" y="5479569"/>
            <a:ext cx="378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Bio Raum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0" grpId="0"/>
      <p:bldP spid="41" grpId="0"/>
      <p:bldP spid="4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fel, Schule, Schultafel, Kreide, Unterricht">
            <a:extLst>
              <a:ext uri="{FF2B5EF4-FFF2-40B4-BE49-F238E27FC236}">
                <a16:creationId xmlns:a16="http://schemas.microsoft.com/office/drawing/2014/main" id="{3F40B244-8419-4E59-ADC1-9F52E7C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Schreibgerät, Briefpapier, Bleistift, farbig enthält.&#10;&#10;Automatisch generierte Beschreibung">
            <a:extLst>
              <a:ext uri="{FF2B5EF4-FFF2-40B4-BE49-F238E27FC236}">
                <a16:creationId xmlns:a16="http://schemas.microsoft.com/office/drawing/2014/main" id="{8C11E071-C3ED-4BCE-B98D-8CFACFB16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70" y="520114"/>
            <a:ext cx="1245221" cy="16165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F50C30-D425-454D-8127-C63E786452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5" y="2504333"/>
            <a:ext cx="1355950" cy="16949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203364-8258-4C6B-BB19-2694F568B0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8" b="97805" l="10000" r="97500">
                        <a14:foregroundMark x1="40156" y1="18034" x2="81875" y2="35782"/>
                        <a14:foregroundMark x1="81875" y1="35782" x2="84844" y2="40935"/>
                        <a14:foregroundMark x1="87891" y1="49809" x2="74844" y2="8302"/>
                        <a14:foregroundMark x1="74844" y1="8302" x2="67344" y2="4771"/>
                        <a14:foregroundMark x1="61875" y1="4103" x2="97578" y2="38740"/>
                        <a14:foregroundMark x1="75781" y1="75668" x2="58906" y2="88931"/>
                        <a14:foregroundMark x1="56484" y1="74905" x2="49219" y2="83779"/>
                        <a14:foregroundMark x1="44375" y1="76336" x2="50391" y2="85973"/>
                        <a14:foregroundMark x1="51016" y1="85973" x2="54063" y2="89695"/>
                        <a14:foregroundMark x1="54063" y1="89695" x2="40781" y2="81584"/>
                        <a14:foregroundMark x1="40781" y1="80821" x2="58281" y2="91889"/>
                        <a14:foregroundMark x1="56484" y1="87405" x2="56484" y2="88168"/>
                        <a14:foregroundMark x1="61328" y1="91889" x2="61328" y2="97805"/>
                        <a14:backgroundMark x1="18438" y1="68989" x2="18438" y2="68989"/>
                        <a14:backgroundMark x1="33516" y1="91126" x2="33516" y2="91126"/>
                        <a14:backgroundMark x1="45000" y1="96279" x2="45000" y2="96279"/>
                        <a14:backgroundMark x1="43203" y1="89695" x2="43203" y2="89695"/>
                        <a14:backgroundMark x1="26875" y1="80057" x2="26875" y2="80057"/>
                        <a14:backgroundMark x1="12344" y1="58683" x2="26875" y2="81584"/>
                        <a14:backgroundMark x1="29297" y1="83015" x2="43203" y2="93321"/>
                        <a14:backgroundMark x1="42578" y1="91889" x2="51641" y2="94847"/>
                        <a14:backgroundMark x1="48594" y1="94847" x2="55234" y2="9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66" y="1194216"/>
            <a:ext cx="1523523" cy="1247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11415-759E-4EEA-B9A6-3698ECEA6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58" y="4853315"/>
            <a:ext cx="1775414" cy="17865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9BDDFE2-012B-40D9-89D8-95C197A4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95" y="3641513"/>
            <a:ext cx="1048427" cy="17182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F9398BB-9020-410D-8099-D507128516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1"/>
          <a:stretch/>
        </p:blipFill>
        <p:spPr>
          <a:xfrm>
            <a:off x="3673275" y="3707230"/>
            <a:ext cx="1688652" cy="17856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07CD7A-A58F-4A30-8DBA-8416E4CC8B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7" y="305941"/>
            <a:ext cx="1297459" cy="1492136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F49D3E-5B58-4202-89FA-58296D2C52DB}"/>
              </a:ext>
            </a:extLst>
          </p:cNvPr>
          <p:cNvCxnSpPr>
            <a:cxnSpLocks/>
          </p:cNvCxnSpPr>
          <p:nvPr/>
        </p:nvCxnSpPr>
        <p:spPr>
          <a:xfrm flipV="1">
            <a:off x="2874415" y="843429"/>
            <a:ext cx="1753369" cy="686145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875AB52-F2A2-4381-A539-B5A0F6CB962D}"/>
              </a:ext>
            </a:extLst>
          </p:cNvPr>
          <p:cNvCxnSpPr>
            <a:cxnSpLocks/>
          </p:cNvCxnSpPr>
          <p:nvPr/>
        </p:nvCxnSpPr>
        <p:spPr>
          <a:xfrm>
            <a:off x="7764720" y="813802"/>
            <a:ext cx="2151022" cy="121096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374B93-6EEF-456D-8868-9B2C1B0B1A36}"/>
              </a:ext>
            </a:extLst>
          </p:cNvPr>
          <p:cNvCxnSpPr>
            <a:cxnSpLocks/>
          </p:cNvCxnSpPr>
          <p:nvPr/>
        </p:nvCxnSpPr>
        <p:spPr>
          <a:xfrm flipH="1" flipV="1">
            <a:off x="2630844" y="4619538"/>
            <a:ext cx="1683058" cy="112706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BF7D467-626C-41DF-B006-6836A8560050}"/>
              </a:ext>
            </a:extLst>
          </p:cNvPr>
          <p:cNvCxnSpPr>
            <a:cxnSpLocks/>
          </p:cNvCxnSpPr>
          <p:nvPr/>
        </p:nvCxnSpPr>
        <p:spPr>
          <a:xfrm flipH="1">
            <a:off x="5502768" y="3472216"/>
            <a:ext cx="1461138" cy="966243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6D09754-6469-4519-BCE1-4B8B3672F1EF}"/>
              </a:ext>
            </a:extLst>
          </p:cNvPr>
          <p:cNvCxnSpPr>
            <a:cxnSpLocks/>
          </p:cNvCxnSpPr>
          <p:nvPr/>
        </p:nvCxnSpPr>
        <p:spPr>
          <a:xfrm flipH="1" flipV="1">
            <a:off x="7459180" y="4290797"/>
            <a:ext cx="701254" cy="1612547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7F0DD29-B510-467F-A954-ECDDB56DB4F9}"/>
              </a:ext>
            </a:extLst>
          </p:cNvPr>
          <p:cNvCxnSpPr>
            <a:cxnSpLocks/>
          </p:cNvCxnSpPr>
          <p:nvPr/>
        </p:nvCxnSpPr>
        <p:spPr>
          <a:xfrm flipH="1">
            <a:off x="9509761" y="3200416"/>
            <a:ext cx="851630" cy="1845152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45CA09D-1F40-4145-A753-0F64E0EE4BF3}"/>
              </a:ext>
            </a:extLst>
          </p:cNvPr>
          <p:cNvSpPr txBox="1"/>
          <p:nvPr/>
        </p:nvSpPr>
        <p:spPr>
          <a:xfrm>
            <a:off x="188537" y="1749308"/>
            <a:ext cx="26278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Info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IF Raum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1C646E-9356-4701-901A-9A9FDF5B6419}"/>
              </a:ext>
            </a:extLst>
          </p:cNvPr>
          <p:cNvSpPr txBox="1"/>
          <p:nvPr/>
        </p:nvSpPr>
        <p:spPr>
          <a:xfrm>
            <a:off x="4788802" y="214491"/>
            <a:ext cx="2355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AG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H 2.17</a:t>
            </a:r>
          </a:p>
          <a:p>
            <a:pPr algn="ctr"/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CB546F7-7C38-4C1B-B902-19722B01CF17}"/>
              </a:ext>
            </a:extLst>
          </p:cNvPr>
          <p:cNvSpPr txBox="1"/>
          <p:nvPr/>
        </p:nvSpPr>
        <p:spPr>
          <a:xfrm>
            <a:off x="0" y="5448017"/>
            <a:ext cx="2721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Physikraum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2AAF29A-D88E-4378-8EA6-50E204C8DC8F}"/>
              </a:ext>
            </a:extLst>
          </p:cNvPr>
          <p:cNvSpPr txBox="1"/>
          <p:nvPr/>
        </p:nvSpPr>
        <p:spPr>
          <a:xfrm>
            <a:off x="5866928" y="4122992"/>
            <a:ext cx="190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Sport</a:t>
            </a:r>
          </a:p>
          <a:p>
            <a:pPr algn="ctr"/>
            <a:r>
              <a:rPr lang="de-DE" sz="2800" b="1">
                <a:solidFill>
                  <a:schemeClr val="bg1"/>
                </a:solidFill>
              </a:rPr>
              <a:t>Turnhalle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6B3517-2A43-4C56-BE85-03D1B238F200}"/>
              </a:ext>
            </a:extLst>
          </p:cNvPr>
          <p:cNvSpPr txBox="1"/>
          <p:nvPr/>
        </p:nvSpPr>
        <p:spPr>
          <a:xfrm>
            <a:off x="8901048" y="2152621"/>
            <a:ext cx="2994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Kunstraum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D58232-2FF9-4C02-9880-27C141A8E7E7}"/>
              </a:ext>
            </a:extLst>
          </p:cNvPr>
          <p:cNvSpPr txBox="1"/>
          <p:nvPr/>
        </p:nvSpPr>
        <p:spPr>
          <a:xfrm>
            <a:off x="9604280" y="4438459"/>
            <a:ext cx="209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Sprachen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 1.05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6F17FC5-DE41-4513-81F1-143BDAB0817F}"/>
              </a:ext>
            </a:extLst>
          </p:cNvPr>
          <p:cNvCxnSpPr>
            <a:cxnSpLocks/>
          </p:cNvCxnSpPr>
          <p:nvPr/>
        </p:nvCxnSpPr>
        <p:spPr>
          <a:xfrm flipV="1">
            <a:off x="963929" y="2767535"/>
            <a:ext cx="38198" cy="1733124"/>
          </a:xfrm>
          <a:prstGeom prst="straightConnector1">
            <a:avLst/>
          </a:prstGeom>
          <a:ln w="76200">
            <a:solidFill>
              <a:srgbClr val="6AF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Ein Bild, das Text, Geschirr, Teller enthält.&#10;&#10;Automatisch generierte Beschreibung">
            <a:extLst>
              <a:ext uri="{FF2B5EF4-FFF2-40B4-BE49-F238E27FC236}">
                <a16:creationId xmlns:a16="http://schemas.microsoft.com/office/drawing/2014/main" id="{AE4A4189-C33E-4F39-AD3D-5BF734742A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2395754"/>
            <a:ext cx="1900220" cy="95604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2847AAE-4D2A-4706-929A-27E83F9F0532}"/>
              </a:ext>
            </a:extLst>
          </p:cNvPr>
          <p:cNvSpPr txBox="1"/>
          <p:nvPr/>
        </p:nvSpPr>
        <p:spPr>
          <a:xfrm>
            <a:off x="3615047" y="5479569"/>
            <a:ext cx="347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WP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Bio Raum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  <p:bldP spid="25" grpId="0"/>
    </p:bldLst>
  </p:timing>
</p:sld>
</file>

<file path=ppt/theme/theme1.xml><?xml version="1.0" encoding="utf-8"?>
<a:theme xmlns:a="http://schemas.openxmlformats.org/drawingml/2006/main" name="DashVTI">
  <a:themeElements>
    <a:clrScheme name="AnalogousFromRegularSeedLeftStep">
      <a:dk1>
        <a:srgbClr val="000000"/>
      </a:dk1>
      <a:lt1>
        <a:srgbClr val="FFFFFF"/>
      </a:lt1>
      <a:dk2>
        <a:srgbClr val="321C1D"/>
      </a:dk2>
      <a:lt2>
        <a:srgbClr val="F0F2F3"/>
      </a:lt2>
      <a:accent1>
        <a:srgbClr val="C3784D"/>
      </a:accent1>
      <a:accent2>
        <a:srgbClr val="B13B41"/>
      </a:accent2>
      <a:accent3>
        <a:srgbClr val="C34D84"/>
      </a:accent3>
      <a:accent4>
        <a:srgbClr val="B13BA3"/>
      </a:accent4>
      <a:accent5>
        <a:srgbClr val="A04DC3"/>
      </a:accent5>
      <a:accent6>
        <a:srgbClr val="5E3CB2"/>
      </a:accent6>
      <a:hlink>
        <a:srgbClr val="3F90BF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Breitbild</PresentationFormat>
  <Paragraphs>97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Grandview Display</vt:lpstr>
      <vt:lpstr>DashVTI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Br�er</dc:creator>
  <cp:lastModifiedBy>Thomas Bröer</cp:lastModifiedBy>
  <cp:revision>6</cp:revision>
  <dcterms:created xsi:type="dcterms:W3CDTF">2021-11-16T12:16:22Z</dcterms:created>
  <dcterms:modified xsi:type="dcterms:W3CDTF">2022-12-01T08:35:30Z</dcterms:modified>
</cp:coreProperties>
</file>